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77" y="2422988"/>
            <a:ext cx="9835042" cy="23876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получения социального сертификата на туристическую поездку через единый информационно-образовательный портал ГИС «Современное образование Ленинградской области»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5185732" y="1166509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7" y="1288026"/>
            <a:ext cx="11375470" cy="53896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турпоездки, переходим к формированию заявки на нее – «Забронировать»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от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 проект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оговора,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 договор,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отовимся к поездке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путешествия!!!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по ссылке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://obr.lenreg.ru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(для тех, у кого есть логин и пароль)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(у кого нет логина и пароля):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 через ГОСУСЛУГИ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способ)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или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«Зарегистрироваться»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E7FF87-E530-487D-970F-484FE3E4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6" t="13763" r="33064" b="23727"/>
          <a:stretch/>
        </p:blipFill>
        <p:spPr>
          <a:xfrm>
            <a:off x="8676319" y="2592595"/>
            <a:ext cx="3434435" cy="35823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C661D8-7008-4B2A-A60A-23227E09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5" t="13190" r="33226" b="24875"/>
          <a:stretch/>
        </p:blipFill>
        <p:spPr>
          <a:xfrm>
            <a:off x="540727" y="304497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регистрации и авторизации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561F6-91A4-4721-B0C3-195627A99C39}"/>
              </a:ext>
            </a:extLst>
          </p:cNvPr>
          <p:cNvSpPr txBox="1"/>
          <p:nvPr/>
        </p:nvSpPr>
        <p:spPr>
          <a:xfrm>
            <a:off x="399495" y="1164134"/>
            <a:ext cx="115587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переход на страницу входа в подсистему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ввода логина и пароля от подсистемы «Электронная школа» в личном кабинете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</a:t>
            </a:r>
          </a:p>
          <a:p>
            <a:r>
              <a:rPr lang="ru-RU" sz="2800" dirty="0"/>
              <a:t>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217436" y="3287837"/>
            <a:ext cx="747516" cy="6717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6293731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1667603" y="1462121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593571-098F-4C61-B3C0-749783E91EE4}"/>
              </a:ext>
            </a:extLst>
          </p:cNvPr>
          <p:cNvSpPr txBox="1"/>
          <p:nvPr/>
        </p:nvSpPr>
        <p:spPr>
          <a:xfrm>
            <a:off x="612396" y="3537155"/>
            <a:ext cx="11257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ребенка»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выбираем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6" t="14333" r="15126" b="20294"/>
          <a:stretch/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родителя автоматически формируются сведения о детях (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кабинете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нажимаем «Подать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находится кнопка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ребёнка, на которого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«Сертификат» 	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77401-2961-44D1-826C-FE7EDA17B97A}"/>
              </a:ext>
            </a:extLst>
          </p:cNvPr>
          <p:cNvSpPr txBox="1"/>
          <p:nvPr/>
        </p:nvSpPr>
        <p:spPr>
          <a:xfrm>
            <a:off x="2710072" y="5777663"/>
            <a:ext cx="6335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действия сертификата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откладывайте оформление заявки на турпоездку!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DBAC9-A5D7-4A69-97F2-4C6488027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0" y="1396182"/>
            <a:ext cx="4518734" cy="2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676"/>
            <a:ext cx="11049001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около кнопки Личный кабинет)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перечень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5760473" y="3511814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271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Инструкция по получения социального сертификата на туристическую поездку через единый информационно-образовательный портал ГИС «Современное образование Ленинградской области»</vt:lpstr>
      <vt:lpstr>ШАГ 1</vt:lpstr>
      <vt:lpstr>ШАГ 2</vt:lpstr>
      <vt:lpstr>ШАГ 3</vt:lpstr>
      <vt:lpstr>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Марина Геннадьевна Дружинина</cp:lastModifiedBy>
  <cp:revision>28</cp:revision>
  <dcterms:created xsi:type="dcterms:W3CDTF">2022-10-03T04:19:59Z</dcterms:created>
  <dcterms:modified xsi:type="dcterms:W3CDTF">2024-03-20T08:58:58Z</dcterms:modified>
</cp:coreProperties>
</file>