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3" r:id="rId3"/>
    <p:sldId id="276" r:id="rId4"/>
    <p:sldId id="277" r:id="rId5"/>
    <p:sldId id="280" r:id="rId6"/>
    <p:sldId id="281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vbinf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bvbinfo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bvbinf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04664"/>
            <a:ext cx="5904656" cy="9361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Муниципальный родительский совет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72008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Реализация </a:t>
            </a:r>
            <a:r>
              <a:rPr lang="ru-RU" sz="2400" b="1" dirty="0" err="1">
                <a:solidFill>
                  <a:srgbClr val="002060"/>
                </a:solidFill>
              </a:rPr>
              <a:t>профориентационного</a:t>
            </a:r>
            <a:r>
              <a:rPr lang="ru-RU" sz="2400" b="1" dirty="0">
                <a:solidFill>
                  <a:srgbClr val="002060"/>
                </a:solidFill>
              </a:rPr>
              <a:t> минимума в общеобразовательных организациях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500669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 smtClean="0">
                <a:solidFill>
                  <a:srgbClr val="002060"/>
                </a:solidFill>
              </a:rPr>
              <a:t>Тебряева</a:t>
            </a:r>
            <a:r>
              <a:rPr lang="ru-RU" sz="1400" dirty="0" smtClean="0">
                <a:solidFill>
                  <a:srgbClr val="002060"/>
                </a:solidFill>
              </a:rPr>
              <a:t> Ю.В.,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главный специалист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МКУ «Центр образования»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51777"/>
            <a:ext cx="4968552" cy="29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9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ПРОФОРИЕНТАЦИОННЫЙ МИНИМУМ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052736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ПРОФОРИЕНТАЦИИ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Профорориентационный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обучающихся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включая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с ОВЗ и инвалидностью. 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3129" y="234888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Профориентационный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минимум – универсальный набор инструментов для проведения мероприятий по профориентации.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75073"/>
            <a:ext cx="124301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1199" y="4206251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Модель разработана на базе Всероссийского проекта «Билет в будущее»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  <a:hlinkClick r:id="rId3"/>
              </a:rPr>
              <a:t>https://bvbinfo.ru/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5517232"/>
            <a:ext cx="273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profmin.bvbinfo.ru  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32203"/>
            <a:ext cx="2110681" cy="21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9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Image 53"/>
          <p:cNvPicPr/>
          <p:nvPr/>
        </p:nvPicPr>
        <p:blipFill rotWithShape="1">
          <a:blip r:embed="rId2" cstate="print"/>
          <a:srcRect t="16120" b="8087"/>
          <a:stretch/>
        </p:blipFill>
        <p:spPr>
          <a:xfrm>
            <a:off x="-11112" y="0"/>
            <a:ext cx="9166225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13890" r="13450" b="15829"/>
          <a:stretch/>
        </p:blipFill>
        <p:spPr bwMode="auto">
          <a:xfrm>
            <a:off x="0" y="0"/>
            <a:ext cx="910951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51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258" y="3501008"/>
            <a:ext cx="7498080" cy="12941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</a:t>
            </a:r>
            <a:r>
              <a:rPr lang="ru-RU" sz="1200" dirty="0" smtClean="0">
                <a:solidFill>
                  <a:srgbClr val="4F271C">
                    <a:satMod val="130000"/>
                  </a:srgbClr>
                </a:solidFill>
                <a:effectLst/>
                <a:latin typeface="Inter"/>
              </a:rPr>
              <a:t> </a:t>
            </a:r>
            <a:r>
              <a:rPr lang="ru-RU" sz="18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«Родители в теме», </a:t>
            </a: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поможет построить дорожную карту поддержки в выборе профессии и образования и снизит тревожность за будущее ребенка.</a:t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t="24777" r="12733" b="27111"/>
          <a:stretch/>
        </p:blipFill>
        <p:spPr bwMode="auto">
          <a:xfrm>
            <a:off x="1340151" y="465694"/>
            <a:ext cx="6727372" cy="250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810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0530" y="2828087"/>
            <a:ext cx="2304256" cy="4486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Сентябрь 2023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52054" y="2828087"/>
            <a:ext cx="2304256" cy="4486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Февраль 2024 года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0" y="4509120"/>
            <a:ext cx="64563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44208" y="2810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  <a:hlinkClick r:id="rId4"/>
              </a:rPr>
              <a:t>https://bvbinfo.ru/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" y="74447"/>
            <a:ext cx="1362330" cy="13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" y="74447"/>
            <a:ext cx="1362330" cy="13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41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9784" r="10162" b="16715"/>
          <a:stretch/>
        </p:blipFill>
        <p:spPr bwMode="auto">
          <a:xfrm>
            <a:off x="2076134" y="980728"/>
            <a:ext cx="5312229" cy="279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t="29205" r="13222" b="28384"/>
          <a:stretch/>
        </p:blipFill>
        <p:spPr bwMode="auto">
          <a:xfrm>
            <a:off x="467140" y="3861048"/>
            <a:ext cx="8529410" cy="28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810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2810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  <a:hlinkClick r:id="rId4"/>
              </a:rPr>
              <a:t>https://bvbinfo.ru/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5612"/>
            <a:ext cx="1362330" cy="13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9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343</TotalTime>
  <Words>111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Муниципальный родительский совет</vt:lpstr>
      <vt:lpstr>ПРОФОРИЕНТАЦИОННЫЙ МИНИМУМ</vt:lpstr>
      <vt:lpstr>Презентация PowerPoint</vt:lpstr>
      <vt:lpstr>Презентация PowerPoint</vt:lpstr>
      <vt:lpstr>Разработан курс для родителей «Родители в теме», который поможет построить дорожную карту поддержки в выборе профессии и образования и снизит тревожность за будущее ребенка.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родительский совет</dc:title>
  <dc:creator>Светлана</dc:creator>
  <cp:lastModifiedBy>Светлана</cp:lastModifiedBy>
  <cp:revision>35</cp:revision>
  <cp:lastPrinted>2023-12-14T07:30:44Z</cp:lastPrinted>
  <dcterms:created xsi:type="dcterms:W3CDTF">2023-12-13T08:52:31Z</dcterms:created>
  <dcterms:modified xsi:type="dcterms:W3CDTF">2024-04-26T12:12:40Z</dcterms:modified>
</cp:coreProperties>
</file>