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3" r:id="rId2"/>
    <p:sldId id="276" r:id="rId3"/>
    <p:sldId id="277" r:id="rId4"/>
    <p:sldId id="280" r:id="rId5"/>
    <p:sldId id="281" r:id="rId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vbinfo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https://bvbinfo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https://bvbinfo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850424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Реализация Единой модели профориентации </a:t>
            </a:r>
            <a:r>
              <a:rPr lang="ru-RU" sz="1600" b="1" dirty="0" smtClean="0">
                <a:solidFill>
                  <a:srgbClr val="0070C0"/>
                </a:solidFill>
              </a:rPr>
              <a:t/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в общеобразовательных организациях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052736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2023 года реализуется ЕДИНАЯ МОДЕЛЬ ПРОФОРИЕНТАЦИИ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6-11 классов,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включая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 с ОВЗ и инвалидностью. 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3129" y="2348880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Единая модель профориентации–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универсальный набор инструментов для проведения мероприятий по профориентации.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75073"/>
            <a:ext cx="124301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1199" y="4206251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Модель разработана на базе Всероссийского проекта «Билет в будущее»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  <a:hlinkClick r:id="rId3"/>
              </a:rPr>
              <a:t>https://bvbinfo.ru/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5517232"/>
            <a:ext cx="273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profmin.bvbinfo.ru  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32203"/>
            <a:ext cx="2110681" cy="211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09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Image 53"/>
          <p:cNvPicPr/>
          <p:nvPr/>
        </p:nvPicPr>
        <p:blipFill rotWithShape="1">
          <a:blip r:embed="rId2" cstate="print"/>
          <a:srcRect t="16120" b="8087"/>
          <a:stretch/>
        </p:blipFill>
        <p:spPr>
          <a:xfrm>
            <a:off x="-11112" y="0"/>
            <a:ext cx="9166225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3" t="13890" r="13450" b="15829"/>
          <a:stretch/>
        </p:blipFill>
        <p:spPr bwMode="auto">
          <a:xfrm>
            <a:off x="0" y="0"/>
            <a:ext cx="910951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437112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 01.09. 2024 не реализуется в общеобразовательных организациях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2951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074" y="2998933"/>
            <a:ext cx="7498080" cy="129419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4F271C">
                    <a:satMod val="13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</a:t>
            </a:r>
            <a:r>
              <a:rPr lang="ru-RU" sz="1200" dirty="0" smtClean="0">
                <a:solidFill>
                  <a:srgbClr val="4F271C">
                    <a:satMod val="130000"/>
                  </a:srgbClr>
                </a:solidFill>
                <a:effectLst/>
                <a:latin typeface="Inter"/>
              </a:rPr>
              <a:t> </a:t>
            </a:r>
            <a:r>
              <a:rPr lang="ru-RU" sz="1800" dirty="0" smtClean="0">
                <a:solidFill>
                  <a:srgbClr val="4F271C">
                    <a:satMod val="13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 smtClean="0">
                <a:solidFill>
                  <a:srgbClr val="4F271C">
                    <a:satMod val="13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«Родители в теме», </a:t>
            </a:r>
            <a: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поможет построить дорожную карту поддержки в выборе профессии и образования и снизит тревожность за будущее ребенка.</a:t>
            </a:r>
            <a:br>
              <a:rPr lang="ru-RU" sz="1800" dirty="0">
                <a:solidFill>
                  <a:srgbClr val="4F271C">
                    <a:satMod val="13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1" t="24777" r="12733" b="27111"/>
          <a:stretch/>
        </p:blipFill>
        <p:spPr bwMode="auto">
          <a:xfrm>
            <a:off x="1340151" y="465694"/>
            <a:ext cx="6727372" cy="250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2810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0" y="4509120"/>
            <a:ext cx="645636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44208" y="2810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002060"/>
                </a:solidFill>
                <a:hlinkClick r:id="rId4"/>
              </a:rPr>
              <a:t>https://bvbinfo.ru/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4" y="74447"/>
            <a:ext cx="1362330" cy="136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2" y="74447"/>
            <a:ext cx="1362330" cy="136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41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t="9784" r="10162" b="16715"/>
          <a:stretch/>
        </p:blipFill>
        <p:spPr bwMode="auto">
          <a:xfrm>
            <a:off x="2076134" y="980728"/>
            <a:ext cx="5312229" cy="279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4" t="29205" r="13222" b="28384"/>
          <a:stretch/>
        </p:blipFill>
        <p:spPr bwMode="auto">
          <a:xfrm>
            <a:off x="467140" y="3861048"/>
            <a:ext cx="8529410" cy="283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2810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2810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002060"/>
                </a:solidFill>
                <a:hlinkClick r:id="rId4"/>
              </a:rPr>
              <a:t>https://bvbinfo.ru/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5612"/>
            <a:ext cx="1362330" cy="136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59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348</TotalTime>
  <Words>94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Реализация Единой модели профориентации  в общеобразовательных организациях</vt:lpstr>
      <vt:lpstr>Презентация PowerPoint</vt:lpstr>
      <vt:lpstr>Презентация PowerPoint</vt:lpstr>
      <vt:lpstr>Разработан курс для родителей «Родители в теме», который поможет построить дорожную карту поддержки в выборе профессии и образования и снизит тревожность за будущее ребенка.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родительский совет</dc:title>
  <dc:creator>Светлана</dc:creator>
  <cp:lastModifiedBy>Светлана</cp:lastModifiedBy>
  <cp:revision>36</cp:revision>
  <cp:lastPrinted>2023-12-14T07:30:44Z</cp:lastPrinted>
  <dcterms:created xsi:type="dcterms:W3CDTF">2023-12-13T08:52:31Z</dcterms:created>
  <dcterms:modified xsi:type="dcterms:W3CDTF">2024-09-13T13:23:25Z</dcterms:modified>
</cp:coreProperties>
</file>