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09601"/>
            <a:ext cx="103632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953000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B8048-6097-4211-907A-A0DA40CD804A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BBDA65-871A-4F30-89F3-AA369E6CDF2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B8048-6097-4211-907A-A0DA40CD804A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DA65-871A-4F30-89F3-AA369E6CDF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B8048-6097-4211-907A-A0DA40CD804A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DA65-871A-4F30-89F3-AA369E6CDF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B8048-6097-4211-907A-A0DA40CD804A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DA65-871A-4F30-89F3-AA369E6CDF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371601"/>
            <a:ext cx="103632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68764"/>
            <a:ext cx="103632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B8048-6097-4211-907A-A0DA40CD804A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DA65-871A-4F30-89F3-AA369E6CDF2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59944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2611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728971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B8048-6097-4211-907A-A0DA40CD804A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DA65-871A-4F30-89F3-AA369E6CDF2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87680" y="1600200"/>
            <a:ext cx="5388864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1" y="1600200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B8048-6097-4211-907A-A0DA40CD804A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DA65-871A-4F30-89F3-AA369E6CDF2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12848"/>
            <a:ext cx="5388864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230112" y="2212849"/>
            <a:ext cx="5388864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B8048-6097-4211-907A-A0DA40CD804A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DA65-871A-4F30-89F3-AA369E6CDF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B8048-6097-4211-907A-A0DA40CD804A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DA65-871A-4F30-89F3-AA369E6CDF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6117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850" y="273051"/>
            <a:ext cx="66611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6117" y="2438401"/>
            <a:ext cx="4011084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B8048-6097-4211-907A-A0DA40CD804A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DA65-871A-4F30-89F3-AA369E6CDF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5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0835" y="1143000"/>
            <a:ext cx="8072965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5" y="5810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B8048-6097-4211-907A-A0DA40CD804A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BDA65-871A-4F30-89F3-AA369E6CDF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84463" y="6356351"/>
            <a:ext cx="2781300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B0B8048-6097-4211-907A-A0DA40CD804A}" type="datetimeFigureOut">
              <a:rPr lang="ru-RU" smtClean="0"/>
              <a:t>31.10.2025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8887" y="6356351"/>
            <a:ext cx="3797300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91038" y="6356351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CBBDA65-871A-4F30-89F3-AA369E6CDF2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11277014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758826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«Пилотный проект по оцениванию поведения школьников»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1622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«Оцениваем поведение — развиваем личность»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2398815"/>
            <a:ext cx="11025249" cy="3778147"/>
          </a:xfrm>
        </p:spPr>
        <p:txBody>
          <a:bodyPr>
            <a:normAutofit fontScale="85000" lnSpcReduction="20000"/>
          </a:bodyPr>
          <a:lstStyle/>
          <a:p>
            <a:r>
              <a:rPr lang="ru-RU" sz="3600" dirty="0" smtClean="0"/>
              <a:t>7 регионов РФ, 84 школы</a:t>
            </a:r>
          </a:p>
          <a:p>
            <a:r>
              <a:rPr lang="ru-RU" sz="3600" dirty="0" smtClean="0"/>
              <a:t>МОБУ «Школа № 8 г. Волхов», 2025–2026 </a:t>
            </a:r>
            <a:r>
              <a:rPr lang="ru-RU" sz="3600" dirty="0"/>
              <a:t>учебный </a:t>
            </a:r>
            <a:r>
              <a:rPr lang="ru-RU" sz="3600" dirty="0" smtClean="0"/>
              <a:t>год</a:t>
            </a:r>
          </a:p>
          <a:p>
            <a:r>
              <a:rPr lang="ru-RU" sz="3600" dirty="0" smtClean="0"/>
              <a:t>Трехуровневая модель оценки </a:t>
            </a:r>
          </a:p>
          <a:p>
            <a:pPr marL="0" indent="0">
              <a:buNone/>
            </a:pPr>
            <a:r>
              <a:rPr lang="ru-RU" sz="3600" dirty="0"/>
              <a:t> </a:t>
            </a:r>
            <a:r>
              <a:rPr lang="ru-RU" sz="3600" dirty="0" smtClean="0"/>
              <a:t> (образцовое, удовлетворительное </a:t>
            </a:r>
            <a:r>
              <a:rPr lang="ru-RU" sz="3600" dirty="0"/>
              <a:t>и </a:t>
            </a:r>
            <a:r>
              <a:rPr lang="ru-RU" sz="3600" dirty="0" smtClean="0"/>
              <a:t>неудовлетворительное поведение) </a:t>
            </a:r>
          </a:p>
          <a:p>
            <a:r>
              <a:rPr lang="ru-RU" sz="3600" dirty="0"/>
              <a:t>с 1-го по 8-й класс </a:t>
            </a:r>
            <a:endParaRPr lang="ru-RU" sz="3600" dirty="0" smtClean="0"/>
          </a:p>
          <a:p>
            <a:endParaRPr lang="ru-RU" dirty="0"/>
          </a:p>
          <a:p>
            <a:endParaRPr lang="ru-RU" dirty="0" smtClean="0"/>
          </a:p>
          <a:p>
            <a:pPr marL="0" indent="0" algn="r">
              <a:buNone/>
            </a:pPr>
            <a:r>
              <a:rPr lang="ru-RU" dirty="0" smtClean="0"/>
              <a:t>«Не за то, какой он есть, а за то, как он растёт»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0815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это работает?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55609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Оценивается не личность ребёнка, а конкретные поступки и действия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 smtClean="0"/>
              <a:t>✅ </a:t>
            </a:r>
            <a:r>
              <a:rPr lang="ru-RU" dirty="0"/>
              <a:t>помощь однокласснику,</a:t>
            </a:r>
          </a:p>
          <a:p>
            <a:pPr marL="0" indent="0">
              <a:buNone/>
            </a:pPr>
            <a:r>
              <a:rPr lang="ru-RU" dirty="0"/>
              <a:t>✅ соблюдение правил этикета,</a:t>
            </a:r>
          </a:p>
          <a:p>
            <a:pPr marL="0" indent="0">
              <a:buNone/>
            </a:pPr>
            <a:r>
              <a:rPr lang="ru-RU" dirty="0"/>
              <a:t>✅ участие в школьных инициативах,</a:t>
            </a:r>
          </a:p>
          <a:p>
            <a:pPr marL="0" indent="0">
              <a:buNone/>
            </a:pPr>
            <a:r>
              <a:rPr lang="ru-RU" dirty="0"/>
              <a:t>✅ уважительное отношение к учителям и персоналу и т.д.</a:t>
            </a:r>
          </a:p>
          <a:p>
            <a:endParaRPr lang="ru-RU" dirty="0" smtClean="0"/>
          </a:p>
          <a:p>
            <a:r>
              <a:rPr lang="ru-RU" dirty="0" smtClean="0"/>
              <a:t>Не оценивается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✅ Характер или настроение</a:t>
            </a:r>
          </a:p>
          <a:p>
            <a:pPr marL="0" indent="0">
              <a:buNone/>
            </a:pPr>
            <a:r>
              <a:rPr lang="ru-RU" dirty="0" smtClean="0"/>
              <a:t>✅ Застенчивость / активность</a:t>
            </a:r>
          </a:p>
          <a:p>
            <a:pPr marL="0" indent="0">
              <a:buNone/>
            </a:pPr>
            <a:r>
              <a:rPr lang="ru-RU" dirty="0" smtClean="0"/>
              <a:t>✅ Личное мнение</a:t>
            </a:r>
          </a:p>
          <a:p>
            <a:pPr marL="0" indent="0">
              <a:buNone/>
            </a:pPr>
            <a:r>
              <a:rPr lang="ru-RU" dirty="0" smtClean="0"/>
              <a:t>✅ Темперамент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6377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это работает?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Учитель фиксирует поступки в </a:t>
            </a:r>
            <a:r>
              <a:rPr lang="ru-RU" dirty="0" smtClean="0"/>
              <a:t>«Сводная ведомость» </a:t>
            </a:r>
          </a:p>
          <a:p>
            <a:pPr marL="0" indent="0">
              <a:buNone/>
            </a:pPr>
            <a:r>
              <a:rPr lang="ru-RU" dirty="0" smtClean="0"/>
              <a:t>(</a:t>
            </a:r>
            <a:r>
              <a:rPr lang="ru-RU" b="1" dirty="0" smtClean="0"/>
              <a:t>5 критериев</a:t>
            </a:r>
            <a:r>
              <a:rPr lang="ru-RU" dirty="0" smtClean="0"/>
              <a:t>:</a:t>
            </a:r>
            <a:r>
              <a:rPr lang="ru-RU" dirty="0"/>
              <a:t> </a:t>
            </a:r>
            <a:r>
              <a:rPr lang="ru-RU" dirty="0" smtClean="0"/>
              <a:t>дисциплинированность, соблюдение </a:t>
            </a:r>
            <a:r>
              <a:rPr lang="ru-RU" dirty="0"/>
              <a:t>норм </a:t>
            </a:r>
            <a:r>
              <a:rPr lang="ru-RU" dirty="0" smtClean="0"/>
              <a:t>межличностного взаимодействия </a:t>
            </a:r>
            <a:r>
              <a:rPr lang="ru-RU" dirty="0"/>
              <a:t>с </a:t>
            </a:r>
            <a:r>
              <a:rPr lang="ru-RU" dirty="0" smtClean="0"/>
              <a:t>обучающимися, соблюдение норм межличностного взаимодействия </a:t>
            </a:r>
            <a:r>
              <a:rPr lang="ru-RU" dirty="0"/>
              <a:t>со </a:t>
            </a:r>
            <a:r>
              <a:rPr lang="ru-RU" dirty="0" smtClean="0"/>
              <a:t>взрослыми, социальная активность, правомерное </a:t>
            </a:r>
            <a:r>
              <a:rPr lang="ru-RU" dirty="0"/>
              <a:t>поведение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dirty="0" smtClean="0"/>
              <a:t>Данные </a:t>
            </a:r>
            <a:r>
              <a:rPr lang="ru-RU" b="1" dirty="0"/>
              <a:t>не идут в журнал</a:t>
            </a:r>
            <a:r>
              <a:rPr lang="ru-RU" dirty="0"/>
              <a:t> и </a:t>
            </a:r>
            <a:r>
              <a:rPr lang="ru-RU" b="1" dirty="0"/>
              <a:t>не влияют на аттестат</a:t>
            </a:r>
            <a:endParaRPr lang="ru-RU" dirty="0"/>
          </a:p>
          <a:p>
            <a:r>
              <a:rPr lang="ru-RU" dirty="0"/>
              <a:t>Раз в четверть — </a:t>
            </a:r>
            <a:r>
              <a:rPr lang="ru-RU" b="1" dirty="0"/>
              <a:t>беседа с ребёнком</a:t>
            </a:r>
            <a:r>
              <a:rPr lang="ru-RU" dirty="0"/>
              <a:t>: «Что получилось</a:t>
            </a:r>
            <a:r>
              <a:rPr lang="ru-RU" dirty="0" smtClean="0"/>
              <a:t>?»</a:t>
            </a:r>
          </a:p>
          <a:p>
            <a:r>
              <a:rPr lang="ru-RU" dirty="0" smtClean="0"/>
              <a:t>Итог за год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8125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дальше?</a:t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755073" y="1457490"/>
            <a:ext cx="10515600" cy="4351338"/>
          </a:xfrm>
        </p:spPr>
        <p:txBody>
          <a:bodyPr/>
          <a:lstStyle/>
          <a:p>
            <a:r>
              <a:rPr lang="ru-RU" dirty="0" smtClean="0"/>
              <a:t>Апробация </a:t>
            </a:r>
            <a:r>
              <a:rPr lang="ru-RU" dirty="0"/>
              <a:t>продлится до конца учебного года.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По её </a:t>
            </a:r>
            <a:r>
              <a:rPr lang="ru-RU" dirty="0"/>
              <a:t>итогам:</a:t>
            </a:r>
          </a:p>
          <a:p>
            <a:r>
              <a:rPr lang="ru-RU" dirty="0"/>
              <a:t> </a:t>
            </a:r>
            <a:r>
              <a:rPr lang="ru-RU" dirty="0" smtClean="0"/>
              <a:t>обратная </a:t>
            </a:r>
            <a:r>
              <a:rPr lang="ru-RU" dirty="0"/>
              <a:t>связь от учителей, детей и </a:t>
            </a:r>
            <a:r>
              <a:rPr lang="ru-RU" dirty="0" smtClean="0"/>
              <a:t>родителей</a:t>
            </a:r>
            <a:r>
              <a:rPr lang="ru-RU" dirty="0"/>
              <a:t>;</a:t>
            </a:r>
          </a:p>
          <a:p>
            <a:r>
              <a:rPr lang="ru-RU" dirty="0" smtClean="0"/>
              <a:t>аналитический отчёт в Министерство Просвещения;</a:t>
            </a:r>
            <a:endParaRPr lang="ru-RU" dirty="0"/>
          </a:p>
          <a:p>
            <a:r>
              <a:rPr lang="ru-RU" dirty="0" smtClean="0"/>
              <a:t>решение</a:t>
            </a:r>
            <a:r>
              <a:rPr lang="ru-RU" dirty="0"/>
              <a:t>: продолжать, корректировать или отказаться от практики.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49295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239</TotalTime>
  <Words>199</Words>
  <Application>Microsoft Office PowerPoint</Application>
  <PresentationFormat>Произвольный</PresentationFormat>
  <Paragraphs>35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Исполнительная</vt:lpstr>
      <vt:lpstr>«Пилотный проект по оцениванию поведения школьников»</vt:lpstr>
      <vt:lpstr>«Оцениваем поведение — развиваем личность» </vt:lpstr>
      <vt:lpstr>Как это работает? </vt:lpstr>
      <vt:lpstr>Как это работает? </vt:lpstr>
      <vt:lpstr>Что дальше?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«Пилотный проект по оцениванию поведения школьников»</dc:title>
  <dc:creator>Полина Уварова</dc:creator>
  <cp:lastModifiedBy>170542</cp:lastModifiedBy>
  <cp:revision>5</cp:revision>
  <dcterms:created xsi:type="dcterms:W3CDTF">2025-10-16T08:25:01Z</dcterms:created>
  <dcterms:modified xsi:type="dcterms:W3CDTF">2025-10-31T08:17:30Z</dcterms:modified>
</cp:coreProperties>
</file>